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9707" y="263907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janvier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791" y="260546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replace direct objects in a sentence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707" y="3429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replace </a:t>
            </a:r>
            <a:r>
              <a:rPr lang="en-US" sz="2800" dirty="0" smtClean="0">
                <a:latin typeface="Kristen ITC" pitchFamily="66" charset="0"/>
              </a:rPr>
              <a:t>indirect </a:t>
            </a:r>
            <a:r>
              <a:rPr lang="en-US" sz="2800" dirty="0" smtClean="0">
                <a:latin typeface="Kristen ITC" pitchFamily="66" charset="0"/>
              </a:rPr>
              <a:t>objects in a sentence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510" y="4816899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party preparations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707" y="5867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help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111</cp:revision>
  <dcterms:created xsi:type="dcterms:W3CDTF">2011-09-14T23:22:57Z</dcterms:created>
  <dcterms:modified xsi:type="dcterms:W3CDTF">2014-01-02T12:36:57Z</dcterms:modified>
</cp:coreProperties>
</file>